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7"/>
  </p:notesMasterIdLst>
  <p:handoutMasterIdLst>
    <p:handoutMasterId r:id="rId8"/>
  </p:handoutMasterIdLst>
  <p:sldIdLst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6" autoAdjust="0"/>
    <p:restoredTop sz="84767" autoAdjust="0"/>
  </p:normalViewPr>
  <p:slideViewPr>
    <p:cSldViewPr snapToGrid="0">
      <p:cViewPr varScale="1">
        <p:scale>
          <a:sx n="84" d="100"/>
          <a:sy n="84" d="100"/>
        </p:scale>
        <p:origin x="200" y="7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IAR. L: </a:t>
            </a:r>
            <a:r>
              <a:rPr lang="en-US" dirty="0" err="1"/>
              <a:t>Lognorm</a:t>
            </a:r>
            <a:r>
              <a:rPr lang="en-US" dirty="0"/>
              <a:t>, R: DSB </a:t>
            </a:r>
          </a:p>
        </p:txBody>
      </p:sp>
      <p:pic>
        <p:nvPicPr>
          <p:cNvPr id="3" name="Picture 2" descr="A diagram of a number of dots&#10;&#10;Description automatically generated">
            <a:extLst>
              <a:ext uri="{FF2B5EF4-FFF2-40B4-BE49-F238E27FC236}">
                <a16:creationId xmlns:a16="http://schemas.microsoft.com/office/drawing/2014/main" id="{53EE91F8-4AFF-7914-A3E3-D4624999D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684020"/>
            <a:ext cx="5486400" cy="4572000"/>
          </a:xfrm>
          <a:prstGeom prst="rect">
            <a:avLst/>
          </a:prstGeom>
        </p:spPr>
      </p:pic>
      <p:pic>
        <p:nvPicPr>
          <p:cNvPr id="5" name="Picture 4" descr="A diagram of a colorful explosion&#10;&#10;Description automatically generated with medium confidence">
            <a:extLst>
              <a:ext uri="{FF2B5EF4-FFF2-40B4-BE49-F238E27FC236}">
                <a16:creationId xmlns:a16="http://schemas.microsoft.com/office/drawing/2014/main" id="{DDD9C7B5-D527-66BA-FE2A-A89082FCAA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84020"/>
            <a:ext cx="5486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209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2E7A0-2C64-663C-2E4F-BE2219F83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DF45720-6CB8-3F33-F6EA-953EBF82D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Microbial. L: </a:t>
            </a:r>
            <a:r>
              <a:rPr lang="en-US" dirty="0" err="1"/>
              <a:t>lognorm</a:t>
            </a:r>
            <a:r>
              <a:rPr lang="en-US" dirty="0"/>
              <a:t>, R: DSB</a:t>
            </a:r>
          </a:p>
        </p:txBody>
      </p:sp>
      <p:pic>
        <p:nvPicPr>
          <p:cNvPr id="3" name="Picture 2" descr="A diagram of a cluster of dots&#10;&#10;Description automatically generated with medium confidence">
            <a:extLst>
              <a:ext uri="{FF2B5EF4-FFF2-40B4-BE49-F238E27FC236}">
                <a16:creationId xmlns:a16="http://schemas.microsoft.com/office/drawing/2014/main" id="{31EF980E-4070-9C6D-CBC8-D437343C8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2" y="1584960"/>
            <a:ext cx="5486400" cy="4572000"/>
          </a:xfrm>
          <a:prstGeom prst="rect">
            <a:avLst/>
          </a:prstGeom>
        </p:spPr>
      </p:pic>
      <p:pic>
        <p:nvPicPr>
          <p:cNvPr id="5" name="Picture 4" descr="A diagram of a cluster of dots&#10;&#10;Description automatically generated">
            <a:extLst>
              <a:ext uri="{FF2B5EF4-FFF2-40B4-BE49-F238E27FC236}">
                <a16:creationId xmlns:a16="http://schemas.microsoft.com/office/drawing/2014/main" id="{7A63E8CC-8331-3CCD-1776-A8170F7BE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4960"/>
            <a:ext cx="5486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16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3F8A5-9F1A-F562-2538-0143BBC40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347F8CE-7DCA-2C5C-BB86-A8762399E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Polyclonal. L: </a:t>
            </a:r>
            <a:r>
              <a:rPr lang="en-US" dirty="0" err="1"/>
              <a:t>lognorm</a:t>
            </a:r>
            <a:r>
              <a:rPr lang="en-US" dirty="0"/>
              <a:t>, R: </a:t>
            </a:r>
            <a:r>
              <a:rPr lang="en-US" dirty="0" err="1"/>
              <a:t>dsb</a:t>
            </a:r>
            <a:endParaRPr lang="en-US" dirty="0"/>
          </a:p>
        </p:txBody>
      </p:sp>
      <p:pic>
        <p:nvPicPr>
          <p:cNvPr id="3" name="Picture 2" descr="A diagram of a colorful explosion&#10;&#10;Description automatically generated with medium confidence">
            <a:extLst>
              <a:ext uri="{FF2B5EF4-FFF2-40B4-BE49-F238E27FC236}">
                <a16:creationId xmlns:a16="http://schemas.microsoft.com/office/drawing/2014/main" id="{E2517910-77FB-D74F-F349-DFB5A3872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592580"/>
            <a:ext cx="5486400" cy="4572000"/>
          </a:xfrm>
          <a:prstGeom prst="rect">
            <a:avLst/>
          </a:prstGeom>
        </p:spPr>
      </p:pic>
      <p:pic>
        <p:nvPicPr>
          <p:cNvPr id="5" name="Picture 4" descr="A diagram of a number of dots&#10;&#10;Description automatically generated">
            <a:extLst>
              <a:ext uri="{FF2B5EF4-FFF2-40B4-BE49-F238E27FC236}">
                <a16:creationId xmlns:a16="http://schemas.microsoft.com/office/drawing/2014/main" id="{98D314C0-529D-FBFE-DCDC-BB70471694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2580"/>
            <a:ext cx="5486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78608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3</TotalTime>
  <Words>27</Words>
  <Application>Microsoft Macintosh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MADE Outer Sans</vt:lpstr>
      <vt:lpstr>Title Slides</vt:lpstr>
      <vt:lpstr>Content Slides</vt:lpstr>
      <vt:lpstr>Divider Slides</vt:lpstr>
      <vt:lpstr>IAR. L: Lognorm, R: DSB </vt:lpstr>
      <vt:lpstr>Microbial. L: lognorm, R: DSB</vt:lpstr>
      <vt:lpstr>Polyclonal. L: lognorm, R: dsb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1</cp:revision>
  <dcterms:created xsi:type="dcterms:W3CDTF">2024-11-12T19:22:32Z</dcterms:created>
  <dcterms:modified xsi:type="dcterms:W3CDTF">2024-11-12T19:26:09Z</dcterms:modified>
</cp:coreProperties>
</file>

<file path=docProps/thumbnail.jpeg>
</file>